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0F89C-81B9-4470-B151-3EACCD37C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55592B-7A97-4785-AE85-88386C3DF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F0DBF3-27EC-448E-BE0D-A928CFDA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7EA63F-D357-4322-AD9B-42F9E7BA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EC2CF3-02E2-4B21-BAFE-B30E38F6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66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534298-1292-462A-9549-3C25D9E4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7C6F799-84AD-4066-82A8-9B958E2C9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515EE-FFBF-4DE9-B84F-7FE0E8D4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6E4A1A-2F69-4399-86BD-71F9F1ED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27CC4A-C457-45A5-885C-72C86FB4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87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2A0DC7-F6CF-4FE0-8D21-6824AAE37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DE0B44-72D9-470A-A8FD-543F06D9E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1CD136-29F9-4EFA-ADFF-83ED515A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916DF4-F5B3-4FE7-9D39-4AD47D5BA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78EAD9-CEA8-4EC9-949A-92BE5077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857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olo e contenut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1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799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42E17FB3-B5C4-4B3A-A57B-C6493A9D0C66}"/>
              </a:ext>
            </a:extLst>
          </p:cNvPr>
          <p:cNvGrpSpPr/>
          <p:nvPr userDrawn="1"/>
        </p:nvGrpSpPr>
        <p:grpSpPr>
          <a:xfrm rot="8650774">
            <a:off x="5037655" y="4336095"/>
            <a:ext cx="1905000" cy="2354263"/>
            <a:chOff x="11114088" y="2241550"/>
            <a:chExt cx="1905000" cy="2354263"/>
          </a:xfrm>
          <a:solidFill>
            <a:schemeClr val="bg2"/>
          </a:solidFill>
        </p:grpSpPr>
        <p:sp>
          <p:nvSpPr>
            <p:cNvPr id="11" name="Figura a mano libera 5">
              <a:extLst>
                <a:ext uri="{FF2B5EF4-FFF2-40B4-BE49-F238E27FC236}">
                  <a16:creationId xmlns:a16="http://schemas.microsoft.com/office/drawing/2014/main" id="{DCA6C454-F761-4265-BB5E-DFD947CC3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799" noProof="0" dirty="0"/>
            </a:p>
          </p:txBody>
        </p:sp>
        <p:sp>
          <p:nvSpPr>
            <p:cNvPr id="12" name="Figura a mano libera 6">
              <a:extLst>
                <a:ext uri="{FF2B5EF4-FFF2-40B4-BE49-F238E27FC236}">
                  <a16:creationId xmlns:a16="http://schemas.microsoft.com/office/drawing/2014/main" id="{6B853B2F-9E1C-4AC4-9344-8610498D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799" noProof="0" dirty="0"/>
            </a:p>
          </p:txBody>
        </p:sp>
        <p:sp>
          <p:nvSpPr>
            <p:cNvPr id="13" name="Figura a mano libera 7">
              <a:extLst>
                <a:ext uri="{FF2B5EF4-FFF2-40B4-BE49-F238E27FC236}">
                  <a16:creationId xmlns:a16="http://schemas.microsoft.com/office/drawing/2014/main" id="{B7FCC84B-2235-4948-8277-8363DFC6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799" noProof="0" dirty="0"/>
            </a:p>
          </p:txBody>
        </p:sp>
      </p:grp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9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799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7" y="6455741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3" name="Segnaposto immagine 22">
            <a:extLst>
              <a:ext uri="{FF2B5EF4-FFF2-40B4-BE49-F238E27FC236}">
                <a16:creationId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9" y="499597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199" b="1"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8527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EF092-072C-4F66-BDA0-23AA9ABC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80F704-AA90-42F8-A739-2C6A55FC7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41EE03-6466-49C1-AD83-9F624F41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FC3E30-F639-479D-9AD0-3FF103F71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519C9F-E7F7-42F0-BC45-86BC3E8C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67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592A05-E6BC-47EF-9A46-01F3E11F2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445D5F-A6D3-4210-8B2B-B4136368A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D7FAEF-9ECE-461D-ADF7-7B6056581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9B34FA-0F0C-4665-99E3-506C8F79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7A390E-4EDB-46D6-B6CD-756DE607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65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BE5DD-0BE8-482B-9CD0-5C0FF8A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79D13C-2767-44CC-AFB8-F189B59ED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F34FF8-8EA4-42F4-A92D-3009205E9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085644-CDAA-4465-9AB3-D3250519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7D6190-EE6F-4A07-AC34-E8B17B82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00BF58-0DB9-48C1-92F8-B97C490D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15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6A1F57-7672-4126-B853-9E462590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736034-DF9C-40B0-8933-D375FBD08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1DDDD6-1419-471D-8B2E-8453584F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10A25E8-D461-472E-A40A-8CEFA4D38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F997B5-71D3-4A6B-8842-A0261962A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D931F1D-02B9-4A78-BB4A-E41A12B9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56B330E-4C97-4EDC-B8F2-3E8020AF5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88E863-5B35-4627-84E3-EC745D8E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58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CC06D-21F5-42BE-B2ED-6A3E672DA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A02508E-4D09-4820-ACDB-9F4B94EA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3321F9C-8D1E-4679-A0BE-57B0FE5E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911741-86DA-4572-A405-E3F6AC1B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4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AA4ECB8-430B-4309-9E04-6FADF34E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57DD42B-4316-4846-B0B3-D720CEAB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DA2EC2-7D3D-4169-BFF7-F6F5FF65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3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FD6D2C-DC01-4D80-BC5E-BCCBA902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CDCA6-C77F-447E-B5D8-5D98D3CF5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2E0A3D-A7F4-4576-8658-15D9DE64A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E32E9B-0286-4B2D-A4A3-26F772B5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4598A-408B-4A42-B6BC-E9ADF288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B2B680-1F94-42E7-AF16-D52CC5A70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14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D47155-FD23-4233-AB17-0A5F65B0D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D43E20-11B9-4810-8778-88A0CCA5A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2EA496-6213-4D81-9EE6-F0B58D49F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3DB9EE-D53C-4916-A0C7-C11EE5AD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00BC1C-9B8F-4283-921E-0CAB1F8E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C77301-2A4B-48FE-BECD-3479E44C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92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C7896FC-B0F3-435F-BFD3-9BAA80EF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ABA101-2C06-4527-91C3-0730AA845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E36817-E544-4E6A-9760-6BC577B35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3C5E-6B6A-4220-B356-C06D53601D5C}" type="datetimeFigureOut">
              <a:rPr lang="it-IT" smtClean="0"/>
              <a:t>07/09/2021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C1DE84-EFB8-4099-847D-F330FBDDA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ED1560-344B-4A38-B1B0-E39798DC6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9809E-0636-4DF6-B31F-6D99129B4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16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6">
            <a:extLst>
              <a:ext uri="{FF2B5EF4-FFF2-40B4-BE49-F238E27FC236}">
                <a16:creationId xmlns:a16="http://schemas.microsoft.com/office/drawing/2014/main" id="{ADB1C51E-06EA-42BC-BD80-E81F17116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766561" cy="68580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4BB4B1B-FBBB-47B2-B996-27DF349D30B3}"/>
              </a:ext>
            </a:extLst>
          </p:cNvPr>
          <p:cNvSpPr txBox="1"/>
          <p:nvPr/>
        </p:nvSpPr>
        <p:spPr>
          <a:xfrm>
            <a:off x="6854910" y="284645"/>
            <a:ext cx="5230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ASSEMBLEA </a:t>
            </a:r>
            <a:r>
              <a:rPr lang="it-IT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DI </a:t>
            </a:r>
            <a:r>
              <a:rPr lang="it-IT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UP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62EAD92-E1DD-45D0-99E1-9385BC5A2943}"/>
              </a:ext>
            </a:extLst>
          </p:cNvPr>
          <p:cNvSpPr txBox="1"/>
          <p:nvPr/>
        </p:nvSpPr>
        <p:spPr>
          <a:xfrm>
            <a:off x="6766560" y="2583906"/>
            <a:ext cx="54068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LO SPIRITO GUIDA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 NOSTRI PASSI</a:t>
            </a:r>
            <a:endParaRPr kumimoji="0" lang="it-IT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54731D-88E1-462F-BB45-9FAD54D7DD5D}"/>
              </a:ext>
            </a:extLst>
          </p:cNvPr>
          <p:cNvSpPr txBox="1"/>
          <p:nvPr/>
        </p:nvSpPr>
        <p:spPr>
          <a:xfrm>
            <a:off x="6961810" y="6373300"/>
            <a:ext cx="5230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14-15-17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settembre 2021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38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6">
            <a:extLst>
              <a:ext uri="{FF2B5EF4-FFF2-40B4-BE49-F238E27FC236}">
                <a16:creationId xmlns:a16="http://schemas.microsoft.com/office/drawing/2014/main" id="{822B4678-F7B3-4650-80E1-464FA4E64E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C93A6D7B-FDDC-4AC4-8B08-B13EB47FD34A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2629" y="11927"/>
            <a:ext cx="10515600" cy="1325563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Vieni, Santo Spirito di Dio</a:t>
            </a:r>
            <a:endParaRPr lang="it-IT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383137" y="1029916"/>
            <a:ext cx="6795429" cy="2045219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accent1"/>
                </a:solidFill>
              </a:rPr>
              <a:t>Vieni, Santo Spirito di Dio</a:t>
            </a:r>
            <a:br>
              <a:rPr lang="it-IT" sz="3200" dirty="0" smtClean="0">
                <a:solidFill>
                  <a:schemeClr val="accent1"/>
                </a:solidFill>
              </a:rPr>
            </a:br>
            <a:r>
              <a:rPr lang="it-IT" sz="3200" dirty="0" smtClean="0">
                <a:solidFill>
                  <a:schemeClr val="accent1"/>
                </a:solidFill>
              </a:rPr>
              <a:t>Come vento soffia sulla Chiesa</a:t>
            </a:r>
            <a:br>
              <a:rPr lang="it-IT" sz="3200" dirty="0" smtClean="0">
                <a:solidFill>
                  <a:schemeClr val="accent1"/>
                </a:solidFill>
              </a:rPr>
            </a:br>
            <a:r>
              <a:rPr lang="it-IT" sz="3200" dirty="0" smtClean="0">
                <a:solidFill>
                  <a:schemeClr val="accent1"/>
                </a:solidFill>
              </a:rPr>
              <a:t>Vieni come fuoco, ardi in noi</a:t>
            </a:r>
            <a:br>
              <a:rPr lang="it-IT" sz="3200" dirty="0" smtClean="0">
                <a:solidFill>
                  <a:schemeClr val="accent1"/>
                </a:solidFill>
              </a:rPr>
            </a:br>
            <a:r>
              <a:rPr lang="it-IT" sz="3200" dirty="0" smtClean="0">
                <a:solidFill>
                  <a:schemeClr val="accent1"/>
                </a:solidFill>
              </a:rPr>
              <a:t>E con te saremo veri testimoni di Gesù.</a:t>
            </a:r>
            <a:endParaRPr lang="it-IT" sz="3200" dirty="0">
              <a:solidFill>
                <a:schemeClr val="accent1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30719" y="3380800"/>
            <a:ext cx="5765280" cy="308318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5100" dirty="0"/>
              <a:t>Sei vento, spazza il cielo</a:t>
            </a:r>
            <a:br>
              <a:rPr lang="it-IT" sz="5100" dirty="0"/>
            </a:br>
            <a:r>
              <a:rPr lang="it-IT" sz="5100" dirty="0"/>
              <a:t>Dalle nubi del timore</a:t>
            </a:r>
            <a:br>
              <a:rPr lang="it-IT" sz="5100" dirty="0"/>
            </a:br>
            <a:r>
              <a:rPr lang="it-IT" sz="5100" dirty="0"/>
              <a:t>Sei fuoco, sciogli il gelo</a:t>
            </a:r>
            <a:br>
              <a:rPr lang="it-IT" sz="5100" dirty="0"/>
            </a:br>
            <a:r>
              <a:rPr lang="it-IT" sz="5100" dirty="0"/>
              <a:t>E accendi il nostro ardore</a:t>
            </a:r>
            <a:br>
              <a:rPr lang="it-IT" sz="5100" dirty="0"/>
            </a:br>
            <a:r>
              <a:rPr lang="it-IT" sz="5100" dirty="0"/>
              <a:t>Spirito creatore</a:t>
            </a:r>
            <a:br>
              <a:rPr lang="it-IT" sz="5100" dirty="0"/>
            </a:br>
            <a:r>
              <a:rPr lang="it-IT" sz="5100" dirty="0"/>
              <a:t>Scendi su di </a:t>
            </a:r>
            <a:r>
              <a:rPr lang="it-IT" sz="5100" dirty="0" smtClean="0"/>
              <a:t>noi.</a:t>
            </a:r>
            <a:endParaRPr lang="it-IT" sz="5100" dirty="0"/>
          </a:p>
          <a:p>
            <a:endParaRPr lang="it-IT" sz="36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26718" y="3380800"/>
            <a:ext cx="5389453" cy="30831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200" dirty="0"/>
              <a:t>Tu fonte di unità</a:t>
            </a:r>
            <a:br>
              <a:rPr lang="it-IT" sz="3200" dirty="0"/>
            </a:br>
            <a:r>
              <a:rPr lang="it-IT" sz="3200" dirty="0"/>
              <a:t>Rinnova la tua Chiesa</a:t>
            </a:r>
            <a:br>
              <a:rPr lang="it-IT" sz="3200" dirty="0"/>
            </a:br>
            <a:r>
              <a:rPr lang="it-IT" sz="3200" dirty="0"/>
              <a:t>Illumina le menti</a:t>
            </a:r>
            <a:br>
              <a:rPr lang="it-IT" sz="3200" dirty="0"/>
            </a:br>
            <a:r>
              <a:rPr lang="it-IT" sz="3200" dirty="0"/>
              <a:t>Dai pace al nostro mondo</a:t>
            </a:r>
            <a:br>
              <a:rPr lang="it-IT" sz="3200" dirty="0"/>
            </a:br>
            <a:r>
              <a:rPr lang="it-IT" sz="3200" dirty="0"/>
              <a:t>O Consolatore</a:t>
            </a:r>
            <a:br>
              <a:rPr lang="it-IT" sz="3200" dirty="0"/>
            </a:br>
            <a:r>
              <a:rPr lang="it-IT" sz="3200" dirty="0"/>
              <a:t>Scendi su di </a:t>
            </a:r>
            <a:r>
              <a:rPr lang="it-IT" sz="3200" dirty="0"/>
              <a:t>noi.</a:t>
            </a:r>
            <a:endParaRPr lang="it-IT" sz="3200" dirty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63430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6">
            <a:extLst>
              <a:ext uri="{FF2B5EF4-FFF2-40B4-BE49-F238E27FC236}">
                <a16:creationId xmlns:a16="http://schemas.microsoft.com/office/drawing/2014/main" id="{6BB76439-C15A-4DE5-B275-2104D94AEF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9B4372B7-9E0D-420D-BAAA-D66E53C9E05E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3986" y="553871"/>
            <a:ext cx="10684025" cy="59940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600" dirty="0" smtClean="0"/>
              <a:t>P.	Nel nome del Padre e del Figlio e dello Spirito Santo.</a:t>
            </a:r>
          </a:p>
          <a:p>
            <a:pPr marL="0" indent="0" algn="just">
              <a:buNone/>
            </a:pPr>
            <a:r>
              <a:rPr lang="it-IT" sz="3600" dirty="0" smtClean="0"/>
              <a:t>T.</a:t>
            </a:r>
            <a:r>
              <a:rPr lang="it-IT" sz="3600" b="1" dirty="0" smtClean="0">
                <a:solidFill>
                  <a:srgbClr val="C00000"/>
                </a:solidFill>
              </a:rPr>
              <a:t>	</a:t>
            </a:r>
            <a:r>
              <a:rPr lang="it-IT" sz="3600" b="1" dirty="0" smtClean="0">
                <a:solidFill>
                  <a:schemeClr val="accent1"/>
                </a:solidFill>
              </a:rPr>
              <a:t>Amen.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/>
              <a:t>P.	Il Signore sia con voi.</a:t>
            </a:r>
          </a:p>
          <a:p>
            <a:pPr marL="0" indent="0" algn="just">
              <a:buNone/>
            </a:pPr>
            <a:r>
              <a:rPr lang="it-IT" sz="3600" dirty="0" smtClean="0"/>
              <a:t>T.</a:t>
            </a:r>
            <a:r>
              <a:rPr lang="it-IT" sz="3600" b="1" dirty="0" smtClean="0">
                <a:solidFill>
                  <a:srgbClr val="C00000"/>
                </a:solidFill>
              </a:rPr>
              <a:t>	</a:t>
            </a:r>
            <a:r>
              <a:rPr lang="it-IT" sz="3600" b="1" dirty="0" smtClean="0">
                <a:solidFill>
                  <a:schemeClr val="accent1"/>
                </a:solidFill>
              </a:rPr>
              <a:t>E con il tuo spirito.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/>
              <a:t>P.	Poniamoci in accoglienza della Parola del Signore perché 	sia lampada ai nostri passi durante questa serata di 	condivisione al servizio delle nostre comunità.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61207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6">
            <a:extLst>
              <a:ext uri="{FF2B5EF4-FFF2-40B4-BE49-F238E27FC236}">
                <a16:creationId xmlns:a16="http://schemas.microsoft.com/office/drawing/2014/main" id="{0C3D900A-72D2-4A07-BF8E-1A3FC48E56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9FDAC87C-5BDD-47BA-99C1-0590472E1878}"/>
              </a:ext>
            </a:extLst>
          </p:cNvPr>
          <p:cNvSpPr/>
          <p:nvPr/>
        </p:nvSpPr>
        <p:spPr>
          <a:xfrm>
            <a:off x="-2" y="-1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6841" y="-105104"/>
            <a:ext cx="10515600" cy="1070589"/>
          </a:xfrm>
        </p:spPr>
        <p:txBody>
          <a:bodyPr/>
          <a:lstStyle/>
          <a:p>
            <a:r>
              <a:rPr lang="it-IT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Dal Libro della Genesi </a:t>
            </a:r>
            <a:r>
              <a:rPr lang="it-IT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it-IT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Gn</a:t>
            </a:r>
            <a:r>
              <a:rPr lang="it-IT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15,1-6)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6841" y="732215"/>
            <a:ext cx="11498318" cy="40062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600" dirty="0"/>
              <a:t>Dopo tali fatti, fu rivolta ad Abram, in visione, questa parola del Signore: «Non temere, Abram. Io sono il tuo scudo; la tua ricompensa sarà molto grande». Rispose Abram: «Signore Dio, che cosa mi darai? Io me ne vado senza figli e l'erede della mia casa è </a:t>
            </a:r>
            <a:r>
              <a:rPr lang="it-IT" sz="3600" dirty="0" err="1"/>
              <a:t>Elièzer</a:t>
            </a:r>
            <a:r>
              <a:rPr lang="it-IT" sz="3600" dirty="0"/>
              <a:t> di Damasco». Soggiunse Abram: «Ecco, a me non hai dato discendenza e un mio domestico sarà mio erede». Ed ecco, gli fu rivolta questa parola dal Signore: «Non sarà costui il tuo erede, ma uno nato da te sarà il tuo erede». Poi lo condusse fuori e gli disse: «Guarda in cielo e conta le stelle, se riesci a contarle»; e soggiunse: «Tale sarà la tua discendenza». Egli credette al Signore, che glielo accreditò come giustizia.</a:t>
            </a:r>
          </a:p>
        </p:txBody>
      </p:sp>
    </p:spTree>
    <p:extLst>
      <p:ext uri="{BB962C8B-B14F-4D97-AF65-F5344CB8AC3E}">
        <p14:creationId xmlns:p14="http://schemas.microsoft.com/office/powerpoint/2010/main" val="147980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6">
            <a:extLst>
              <a:ext uri="{FF2B5EF4-FFF2-40B4-BE49-F238E27FC236}">
                <a16:creationId xmlns:a16="http://schemas.microsoft.com/office/drawing/2014/main" id="{9BE72DE3-90FE-41A5-96A4-1084FA95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03983F66-003C-4326-BBA1-A5EB32589FEC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2433" y="1119832"/>
            <a:ext cx="10577575" cy="1964190"/>
          </a:xfrm>
        </p:spPr>
        <p:txBody>
          <a:bodyPr>
            <a:noAutofit/>
          </a:bodyPr>
          <a:lstStyle/>
          <a:p>
            <a:pPr algn="just"/>
            <a:r>
              <a:rPr lang="it-IT" sz="3600" dirty="0" smtClean="0">
                <a:latin typeface="+mn-lt"/>
              </a:rPr>
              <a:t>P.	Ascolta </a:t>
            </a:r>
            <a:r>
              <a:rPr lang="it-IT" sz="3600" dirty="0">
                <a:latin typeface="+mn-lt"/>
              </a:rPr>
              <a:t>con bontà, o Signore, </a:t>
            </a:r>
            <a:r>
              <a:rPr lang="it-IT" sz="3600" dirty="0" smtClean="0">
                <a:latin typeface="+mn-lt"/>
              </a:rPr>
              <a:t>le </a:t>
            </a:r>
            <a:r>
              <a:rPr lang="it-IT" sz="3600" dirty="0">
                <a:latin typeface="+mn-lt"/>
              </a:rPr>
              <a:t>preghiere che noi i tuoi </a:t>
            </a:r>
            <a:r>
              <a:rPr lang="it-IT" sz="3600" dirty="0" smtClean="0">
                <a:latin typeface="+mn-lt"/>
              </a:rPr>
              <a:t>	figli </a:t>
            </a:r>
            <a:r>
              <a:rPr lang="it-IT" sz="3600" dirty="0">
                <a:latin typeface="+mn-lt"/>
              </a:rPr>
              <a:t>ti presentano, perché conosciamo nella verità e </a:t>
            </a:r>
            <a:r>
              <a:rPr lang="it-IT" sz="3600" dirty="0" smtClean="0">
                <a:latin typeface="+mn-lt"/>
              </a:rPr>
              <a:t>	proclamiamo </a:t>
            </a:r>
            <a:r>
              <a:rPr lang="it-IT" sz="3600" dirty="0">
                <a:latin typeface="+mn-lt"/>
              </a:rPr>
              <a:t>con franchezza ciò che è giusto e santo ai </a:t>
            </a:r>
            <a:r>
              <a:rPr lang="it-IT" sz="3600" dirty="0" smtClean="0">
                <a:latin typeface="+mn-lt"/>
              </a:rPr>
              <a:t>	tuoi </a:t>
            </a:r>
            <a:r>
              <a:rPr lang="it-IT" sz="3600" dirty="0">
                <a:latin typeface="+mn-lt"/>
              </a:rPr>
              <a:t>occhi.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28720" y="3545452"/>
            <a:ext cx="11243170" cy="1492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L.		Preghiamo 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insieme 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dicendo:	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</a:rPr>
              <a:t>Padre </a:t>
            </a: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</a:rPr>
              <a:t>buono, ascoltaci.</a:t>
            </a:r>
          </a:p>
        </p:txBody>
      </p:sp>
    </p:spTree>
    <p:extLst>
      <p:ext uri="{BB962C8B-B14F-4D97-AF65-F5344CB8AC3E}">
        <p14:creationId xmlns:p14="http://schemas.microsoft.com/office/powerpoint/2010/main" val="355080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6">
            <a:extLst>
              <a:ext uri="{FF2B5EF4-FFF2-40B4-BE49-F238E27FC236}">
                <a16:creationId xmlns:a16="http://schemas.microsoft.com/office/drawing/2014/main" id="{B3E7FF83-55FE-4902-AE28-C2CDFB15A1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F758ADBE-B951-41BB-A3FA-62FA3650F6DF}"/>
              </a:ext>
            </a:extLst>
          </p:cNvPr>
          <p:cNvSpPr/>
          <p:nvPr/>
        </p:nvSpPr>
        <p:spPr>
          <a:xfrm>
            <a:off x="-1" y="3924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3422" y="848222"/>
            <a:ext cx="10812841" cy="5486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3600" dirty="0"/>
              <a:t>Padre, indicaci la strada feconda per la nostra Chiesa di Mantova. Preghiamo</a:t>
            </a:r>
            <a:r>
              <a:rPr lang="it-IT" sz="3600" dirty="0" smtClean="0"/>
              <a:t>.</a:t>
            </a:r>
          </a:p>
          <a:p>
            <a:pPr marL="0" indent="0" algn="just">
              <a:buNone/>
            </a:pPr>
            <a:endParaRPr lang="it-IT" sz="3600" dirty="0"/>
          </a:p>
          <a:p>
            <a:pPr algn="just"/>
            <a:r>
              <a:rPr lang="it-IT" sz="3600" dirty="0"/>
              <a:t>Padre, fai sbocciare in noi il dono della tua vita perché possiamo aprirci ai nostri fratelli e sorelle. Preghiamo</a:t>
            </a:r>
            <a:r>
              <a:rPr lang="it-IT" sz="3600" dirty="0" smtClean="0"/>
              <a:t>.</a:t>
            </a:r>
          </a:p>
          <a:p>
            <a:pPr marL="0" indent="0" algn="just">
              <a:buNone/>
            </a:pPr>
            <a:endParaRPr lang="it-IT" sz="3600" dirty="0"/>
          </a:p>
          <a:p>
            <a:pPr algn="just"/>
            <a:r>
              <a:rPr lang="it-IT" sz="3600" dirty="0"/>
              <a:t>Padre, donaci lo Spirito di Comunione per attivare la sinergia di tutte le membra della Chiesa. Preghiamo</a:t>
            </a:r>
            <a:r>
              <a:rPr lang="it-IT" sz="3600" dirty="0" smtClean="0"/>
              <a:t>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95706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6">
            <a:extLst>
              <a:ext uri="{FF2B5EF4-FFF2-40B4-BE49-F238E27FC236}">
                <a16:creationId xmlns:a16="http://schemas.microsoft.com/office/drawing/2014/main" id="{B3E7FF83-55FE-4902-AE28-C2CDFB15A1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F758ADBE-B951-41BB-A3FA-62FA3650F6DF}"/>
              </a:ext>
            </a:extLst>
          </p:cNvPr>
          <p:cNvSpPr/>
          <p:nvPr/>
        </p:nvSpPr>
        <p:spPr>
          <a:xfrm>
            <a:off x="-1" y="3924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3422" y="515008"/>
            <a:ext cx="10812841" cy="6180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Padre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accendi sempre in noi la speranza perché possiamo credere e vivere il sogno di comunità vive, gioiose e feconde. Preghiamo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None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Padre, infondi in noi la forza per scelte coraggiose. Preghiamo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None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Padre, liberaci da resistenze, paure e malinconie perché possiamo intraprendere questo cammino nella libertà del tuo Spirito. Preghiamo.</a:t>
            </a:r>
          </a:p>
        </p:txBody>
      </p:sp>
    </p:spTree>
    <p:extLst>
      <p:ext uri="{BB962C8B-B14F-4D97-AF65-F5344CB8AC3E}">
        <p14:creationId xmlns:p14="http://schemas.microsoft.com/office/powerpoint/2010/main" val="786040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6">
            <a:extLst>
              <a:ext uri="{FF2B5EF4-FFF2-40B4-BE49-F238E27FC236}">
                <a16:creationId xmlns:a16="http://schemas.microsoft.com/office/drawing/2014/main" id="{B3E7FF83-55FE-4902-AE28-C2CDFB15A1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F758ADBE-B951-41BB-A3FA-62FA3650F6DF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3944" y="1565616"/>
            <a:ext cx="10812841" cy="5118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3600" dirty="0" smtClean="0"/>
              <a:t>P.	Infondi in noi, o Signore, uno spirito di intelligenza, di verità e di 	pace, perché con tutto il cuore cerchiamo di conoscere ciò che ti è 	gradito e mettiamo in pratica quanto abbiamo conosciuto.</a:t>
            </a:r>
            <a:endParaRPr lang="it-IT" sz="3600" dirty="0"/>
          </a:p>
          <a:p>
            <a:pPr marL="0" indent="0" algn="just">
              <a:buNone/>
            </a:pPr>
            <a:r>
              <a:rPr lang="it-IT" sz="3600" dirty="0" smtClean="0"/>
              <a:t>	Per Cristo, nostro Signore.</a:t>
            </a:r>
          </a:p>
          <a:p>
            <a:pPr marL="0" indent="0" algn="just">
              <a:buNone/>
            </a:pPr>
            <a:r>
              <a:rPr lang="it-IT" sz="3600" dirty="0" smtClean="0"/>
              <a:t>T.</a:t>
            </a:r>
            <a:r>
              <a:rPr lang="it-IT" sz="3600" b="1" dirty="0" smtClean="0">
                <a:solidFill>
                  <a:schemeClr val="accent1"/>
                </a:solidFill>
              </a:rPr>
              <a:t>	Amen.</a:t>
            </a:r>
          </a:p>
          <a:p>
            <a:pPr marL="0" indent="0" algn="just">
              <a:buNone/>
            </a:pPr>
            <a:r>
              <a:rPr lang="it-IT" sz="3600" dirty="0" smtClean="0"/>
              <a:t>P.	Il Signore ci benedica, ci preservi da ogni male e ci conduca alla vita 	eterna.</a:t>
            </a:r>
          </a:p>
          <a:p>
            <a:pPr marL="0" indent="0" algn="just">
              <a:buNone/>
            </a:pPr>
            <a:r>
              <a:rPr lang="it-IT" sz="3600" dirty="0" smtClean="0"/>
              <a:t>T.</a:t>
            </a:r>
            <a:r>
              <a:rPr lang="it-IT" sz="3600" b="1" dirty="0" smtClean="0">
                <a:solidFill>
                  <a:schemeClr val="accent1"/>
                </a:solidFill>
              </a:rPr>
              <a:t>	Amen.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89578" y="502818"/>
            <a:ext cx="10812841" cy="615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Padre </a:t>
            </a:r>
            <a:r>
              <a:rPr kumimoji="0" lang="it-IT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nostro.</a:t>
            </a:r>
            <a:endParaRPr kumimoji="0" lang="it-IT" sz="4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92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6">
            <a:extLst>
              <a:ext uri="{FF2B5EF4-FFF2-40B4-BE49-F238E27FC236}">
                <a16:creationId xmlns:a16="http://schemas.microsoft.com/office/drawing/2014/main" id="{C4DFF193-9436-467D-8B7A-9256A204C2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" b="44860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5650B3E-A861-4F7E-B450-AB6E35784A08}"/>
              </a:ext>
            </a:extLst>
          </p:cNvPr>
          <p:cNvSpPr/>
          <p:nvPr/>
        </p:nvSpPr>
        <p:spPr>
          <a:xfrm>
            <a:off x="-2" y="-8965"/>
            <a:ext cx="12192001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3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0" y="0"/>
            <a:ext cx="4289896" cy="6857999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6243141" y="733566"/>
            <a:ext cx="5629834" cy="517324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it-IT" sz="2800" kern="0" dirty="0"/>
          </a:p>
          <a:p>
            <a:pPr>
              <a:spcBef>
                <a:spcPts val="0"/>
              </a:spcBef>
            </a:pPr>
            <a:r>
              <a:rPr lang="it-IT" sz="3600" kern="0" dirty="0"/>
              <a:t>Sotto la tua protezione</a:t>
            </a:r>
          </a:p>
          <a:p>
            <a:pPr>
              <a:spcBef>
                <a:spcPts val="0"/>
              </a:spcBef>
            </a:pPr>
            <a:r>
              <a:rPr lang="it-IT" sz="3600" kern="0" dirty="0"/>
              <a:t>cerchiamo rifugio,</a:t>
            </a:r>
          </a:p>
          <a:p>
            <a:pPr>
              <a:spcBef>
                <a:spcPts val="0"/>
              </a:spcBef>
            </a:pPr>
            <a:r>
              <a:rPr lang="it-IT" sz="3600" kern="0" dirty="0"/>
              <a:t>Santa Madre di Dio.</a:t>
            </a:r>
          </a:p>
          <a:p>
            <a:pPr>
              <a:spcBef>
                <a:spcPts val="0"/>
              </a:spcBef>
            </a:pPr>
            <a:r>
              <a:rPr lang="it-IT" sz="3600" kern="0" dirty="0"/>
              <a:t/>
            </a:r>
            <a:br>
              <a:rPr lang="it-IT" sz="3600" kern="0" dirty="0"/>
            </a:br>
            <a:r>
              <a:rPr lang="it-IT" sz="3600" kern="0" dirty="0"/>
              <a:t>Non disprezzare le suppliche</a:t>
            </a:r>
          </a:p>
          <a:p>
            <a:pPr>
              <a:spcBef>
                <a:spcPts val="0"/>
              </a:spcBef>
            </a:pPr>
            <a:r>
              <a:rPr lang="it-IT" sz="3600" kern="0" dirty="0"/>
              <a:t>di noi che siamo nella prova,</a:t>
            </a:r>
            <a:br>
              <a:rPr lang="it-IT" sz="3600" kern="0" dirty="0"/>
            </a:br>
            <a:r>
              <a:rPr lang="it-IT" sz="3600" kern="0" dirty="0"/>
              <a:t>ma liberaci da ogni pericolo,</a:t>
            </a:r>
            <a:br>
              <a:rPr lang="it-IT" sz="3600" kern="0" dirty="0"/>
            </a:br>
            <a:r>
              <a:rPr lang="it-IT" sz="3600" kern="0" dirty="0"/>
              <a:t>o Vergine gloriosa e benedetta.</a:t>
            </a:r>
          </a:p>
        </p:txBody>
      </p:sp>
    </p:spTree>
    <p:extLst>
      <p:ext uri="{BB962C8B-B14F-4D97-AF65-F5344CB8AC3E}">
        <p14:creationId xmlns:p14="http://schemas.microsoft.com/office/powerpoint/2010/main" val="21294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637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 3</vt:lpstr>
      <vt:lpstr>1_Tema di Office</vt:lpstr>
      <vt:lpstr>Presentazione standard di PowerPoint</vt:lpstr>
      <vt:lpstr>Vieni, Santo Spirito di Dio</vt:lpstr>
      <vt:lpstr>Presentazione standard di PowerPoint</vt:lpstr>
      <vt:lpstr>Dal Libro della Genesi (Gn 15,1-6)</vt:lpstr>
      <vt:lpstr>P. Ascolta con bontà, o Signore, le preghiere che noi i tuoi  figli ti presentano, perché conosciamo nella verità e  proclamiamo con franchezza ciò che è giusto e santo ai  tuoi occhi.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 Cenzato</dc:creator>
  <cp:lastModifiedBy>Renato Gandolfi</cp:lastModifiedBy>
  <cp:revision>8</cp:revision>
  <dcterms:created xsi:type="dcterms:W3CDTF">2021-09-07T05:33:50Z</dcterms:created>
  <dcterms:modified xsi:type="dcterms:W3CDTF">2021-09-07T12:45:06Z</dcterms:modified>
</cp:coreProperties>
</file>